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87" r:id="rId3"/>
    <p:sldId id="281" r:id="rId4"/>
    <p:sldId id="282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微软雅黑" panose="020B050302020402020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7"/>
    <a:srgbClr val="F28000"/>
    <a:srgbClr val="0070C0"/>
    <a:srgbClr val="00AABB"/>
    <a:srgbClr val="0EA9C5"/>
    <a:srgbClr val="0185D0"/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92"/>
  </p:normalViewPr>
  <p:slideViewPr>
    <p:cSldViewPr snapToGrid="0" snapToObjects="1" showGuides="1">
      <p:cViewPr varScale="1">
        <p:scale>
          <a:sx n="66" d="100"/>
          <a:sy n="66" d="100"/>
        </p:scale>
        <p:origin x="1026" y="60"/>
      </p:cViewPr>
      <p:guideLst>
        <p:guide orient="horz" pos="2147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65090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微软雅黑" panose="020B0503020204020204" charset="-122"/>
      </a:defRPr>
    </a:lvl1pPr>
    <a:lvl2pPr indent="228600" latinLnBrk="0">
      <a:defRPr sz="1200">
        <a:latin typeface="+mn-lt"/>
        <a:ea typeface="+mn-ea"/>
        <a:cs typeface="+mn-cs"/>
        <a:sym typeface="微软雅黑" panose="020B0503020204020204" charset="-122"/>
      </a:defRPr>
    </a:lvl2pPr>
    <a:lvl3pPr indent="457200" latinLnBrk="0">
      <a:defRPr sz="1200">
        <a:latin typeface="+mn-lt"/>
        <a:ea typeface="+mn-ea"/>
        <a:cs typeface="+mn-cs"/>
        <a:sym typeface="微软雅黑" panose="020B0503020204020204" charset="-122"/>
      </a:defRPr>
    </a:lvl3pPr>
    <a:lvl4pPr indent="685800" latinLnBrk="0">
      <a:defRPr sz="1200">
        <a:latin typeface="+mn-lt"/>
        <a:ea typeface="+mn-ea"/>
        <a:cs typeface="+mn-cs"/>
        <a:sym typeface="微软雅黑" panose="020B0503020204020204" charset="-122"/>
      </a:defRPr>
    </a:lvl4pPr>
    <a:lvl5pPr indent="914400" latinLnBrk="0">
      <a:defRPr sz="1200">
        <a:latin typeface="+mn-lt"/>
        <a:ea typeface="+mn-ea"/>
        <a:cs typeface="+mn-cs"/>
        <a:sym typeface="微软雅黑" panose="020B0503020204020204" charset="-122"/>
      </a:defRPr>
    </a:lvl5pPr>
    <a:lvl6pPr indent="1143000" latinLnBrk="0">
      <a:defRPr sz="1200">
        <a:latin typeface="+mn-lt"/>
        <a:ea typeface="+mn-ea"/>
        <a:cs typeface="+mn-cs"/>
        <a:sym typeface="微软雅黑" panose="020B0503020204020204" charset="-122"/>
      </a:defRPr>
    </a:lvl6pPr>
    <a:lvl7pPr indent="1371600" latinLnBrk="0">
      <a:defRPr sz="1200">
        <a:latin typeface="+mn-lt"/>
        <a:ea typeface="+mn-ea"/>
        <a:cs typeface="+mn-cs"/>
        <a:sym typeface="微软雅黑" panose="020B0503020204020204" charset="-122"/>
      </a:defRPr>
    </a:lvl7pPr>
    <a:lvl8pPr indent="1600200" latinLnBrk="0">
      <a:defRPr sz="1200">
        <a:latin typeface="+mn-lt"/>
        <a:ea typeface="+mn-ea"/>
        <a:cs typeface="+mn-cs"/>
        <a:sym typeface="微软雅黑" panose="020B0503020204020204" charset="-122"/>
      </a:defRPr>
    </a:lvl8pPr>
    <a:lvl9pPr indent="1828800" latinLnBrk="0">
      <a:defRPr sz="1200">
        <a:latin typeface="+mn-lt"/>
        <a:ea typeface="+mn-ea"/>
        <a:cs typeface="+mn-cs"/>
        <a:sym typeface="微软雅黑" panose="020B0503020204020204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4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teams.c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teams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54719" y="6209031"/>
            <a:ext cx="282882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54719" y="6209031"/>
            <a:ext cx="282882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8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9"/>
          <p:cNvSpPr/>
          <p:nvPr/>
        </p:nvSpPr>
        <p:spPr>
          <a:xfrm>
            <a:off x="0" y="6351249"/>
            <a:ext cx="12192000" cy="1270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1" name="组合 10"/>
          <p:cNvGrpSpPr/>
          <p:nvPr/>
        </p:nvGrpSpPr>
        <p:grpSpPr>
          <a:xfrm>
            <a:off x="157356" y="6490170"/>
            <a:ext cx="485835" cy="241768"/>
            <a:chOff x="-1" y="0"/>
            <a:chExt cx="485833" cy="241767"/>
          </a:xfrm>
        </p:grpSpPr>
        <p:pic>
          <p:nvPicPr>
            <p:cNvPr id="49" name="Picture 2" descr="Picture 2"/>
            <p:cNvPicPr>
              <a:picLocks noChangeAspect="1"/>
            </p:cNvPicPr>
            <p:nvPr/>
          </p:nvPicPr>
          <p:blipFill>
            <a:blip r:embed="rId2"/>
            <a:srcRect l="1" r="53763"/>
            <a:stretch>
              <a:fillRect/>
            </a:stretch>
          </p:blipFill>
          <p:spPr>
            <a:xfrm>
              <a:off x="-2" y="860"/>
              <a:ext cx="223842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50" name="Picture 2" descr="Picture 2"/>
            <p:cNvPicPr>
              <a:picLocks noChangeAspect="1"/>
            </p:cNvPicPr>
            <p:nvPr/>
          </p:nvPicPr>
          <p:blipFill>
            <a:blip r:embed="rId3"/>
            <a:srcRect l="47241"/>
            <a:stretch>
              <a:fillRect/>
            </a:stretch>
          </p:blipFill>
          <p:spPr>
            <a:xfrm>
              <a:off x="230419" y="0"/>
              <a:ext cx="255414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5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6015" y="177562"/>
            <a:ext cx="9144001" cy="2723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90000"/>
              </a:lnSpc>
              <a:defRPr sz="13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5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6015" y="344429"/>
            <a:ext cx="9144001" cy="23775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lnSpc>
                <a:spcPct val="90000"/>
              </a:lnSpc>
              <a:spcBef>
                <a:spcPts val="1000"/>
              </a:spcBef>
              <a:defRPr sz="1000">
                <a:solidFill>
                  <a:srgbClr val="A6A6A6"/>
                </a:solidFill>
              </a:defRPr>
            </a:lvl1pPr>
            <a:lvl2pPr marL="552450" indent="-9525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2pPr>
            <a:lvl3pPr marL="1028700" indent="-1143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3pPr>
            <a:lvl4pPr marL="14986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4pPr>
            <a:lvl5pPr marL="19558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文本框 10"/>
          <p:cNvSpPr txBox="1"/>
          <p:nvPr/>
        </p:nvSpPr>
        <p:spPr>
          <a:xfrm>
            <a:off x="6362700" y="6484080"/>
            <a:ext cx="4234649" cy="243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900">
                <a:solidFill>
                  <a:srgbClr val="D9D9D9"/>
                </a:solidFill>
              </a:defRPr>
            </a:lvl1pPr>
          </a:lstStyle>
          <a:p>
            <a:r>
              <a:t>Copyright 2015 Shanghai  weaver  &amp;  eteams  Co ., Ltd All Rights Reserved</a:t>
            </a:r>
          </a:p>
        </p:txBody>
      </p:sp>
      <p:pic>
        <p:nvPicPr>
          <p:cNvPr id="55" name="图片 27" descr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30" y="6573169"/>
            <a:ext cx="576003" cy="1391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6" name="矩形 32"/>
          <p:cNvSpPr/>
          <p:nvPr/>
        </p:nvSpPr>
        <p:spPr>
          <a:xfrm>
            <a:off x="530491" y="246743"/>
            <a:ext cx="21602" cy="288003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7" name="图片 33" descr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09" y="260240"/>
            <a:ext cx="252001" cy="252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03674" y="6533332"/>
            <a:ext cx="180002" cy="136526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 wrap="square" lIns="0" tIns="0" rIns="0" bIns="0" anchor="ctr"/>
          <a:lstStyle>
            <a:lvl1pPr defTabSz="914400">
              <a:defRPr sz="800"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9"/>
          <p:cNvSpPr/>
          <p:nvPr/>
        </p:nvSpPr>
        <p:spPr>
          <a:xfrm>
            <a:off x="0" y="6351249"/>
            <a:ext cx="12192000" cy="1270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" name="组合 10"/>
          <p:cNvGrpSpPr/>
          <p:nvPr/>
        </p:nvGrpSpPr>
        <p:grpSpPr>
          <a:xfrm>
            <a:off x="157356" y="6490170"/>
            <a:ext cx="485835" cy="241768"/>
            <a:chOff x="-1" y="0"/>
            <a:chExt cx="485833" cy="241767"/>
          </a:xfrm>
        </p:grpSpPr>
        <p:pic>
          <p:nvPicPr>
            <p:cNvPr id="66" name="Picture 2" descr="Picture 2"/>
            <p:cNvPicPr>
              <a:picLocks noChangeAspect="1"/>
            </p:cNvPicPr>
            <p:nvPr/>
          </p:nvPicPr>
          <p:blipFill>
            <a:blip r:embed="rId2"/>
            <a:srcRect l="1" r="53763"/>
            <a:stretch>
              <a:fillRect/>
            </a:stretch>
          </p:blipFill>
          <p:spPr>
            <a:xfrm>
              <a:off x="-2" y="860"/>
              <a:ext cx="223842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67" name="Picture 2" descr="Picture 2"/>
            <p:cNvPicPr>
              <a:picLocks noChangeAspect="1"/>
            </p:cNvPicPr>
            <p:nvPr/>
          </p:nvPicPr>
          <p:blipFill>
            <a:blip r:embed="rId3"/>
            <a:srcRect l="47241"/>
            <a:stretch>
              <a:fillRect/>
            </a:stretch>
          </p:blipFill>
          <p:spPr>
            <a:xfrm>
              <a:off x="230419" y="0"/>
              <a:ext cx="255414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6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6015" y="177562"/>
            <a:ext cx="9144001" cy="2723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90000"/>
              </a:lnSpc>
              <a:defRPr sz="13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7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6015" y="344429"/>
            <a:ext cx="9144001" cy="23775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lnSpc>
                <a:spcPct val="90000"/>
              </a:lnSpc>
              <a:spcBef>
                <a:spcPts val="1000"/>
              </a:spcBef>
              <a:defRPr sz="1000">
                <a:solidFill>
                  <a:srgbClr val="A6A6A6"/>
                </a:solidFill>
              </a:defRPr>
            </a:lvl1pPr>
            <a:lvl2pPr marL="552450" indent="-9525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2pPr>
            <a:lvl3pPr marL="1028700" indent="-1143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3pPr>
            <a:lvl4pPr marL="14986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4pPr>
            <a:lvl5pPr marL="19558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矩形 18"/>
          <p:cNvSpPr/>
          <p:nvPr/>
        </p:nvSpPr>
        <p:spPr>
          <a:xfrm>
            <a:off x="530491" y="246743"/>
            <a:ext cx="45761" cy="288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4" name="组合 24"/>
          <p:cNvGrpSpPr/>
          <p:nvPr/>
        </p:nvGrpSpPr>
        <p:grpSpPr>
          <a:xfrm>
            <a:off x="92749" y="199059"/>
            <a:ext cx="360003" cy="360004"/>
            <a:chOff x="0" y="0"/>
            <a:chExt cx="360001" cy="360002"/>
          </a:xfrm>
        </p:grpSpPr>
        <p:sp>
          <p:nvSpPr>
            <p:cNvPr id="72" name="圆角矩形 25"/>
            <p:cNvSpPr/>
            <p:nvPr/>
          </p:nvSpPr>
          <p:spPr>
            <a:xfrm>
              <a:off x="-1" y="-1"/>
              <a:ext cx="360003" cy="360003"/>
            </a:xfrm>
            <a:prstGeom prst="roundRect">
              <a:avLst>
                <a:gd name="adj" fmla="val 50000"/>
              </a:avLst>
            </a:prstGeom>
            <a:solidFill>
              <a:srgbClr val="DD8620"/>
            </a:solidFill>
            <a:ln w="12700" cap="flat">
              <a:solidFill>
                <a:srgbClr val="DD862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3" name="图片 26" descr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74" y="146095"/>
              <a:ext cx="280653" cy="6781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5" name="文本框 10"/>
          <p:cNvSpPr txBox="1"/>
          <p:nvPr/>
        </p:nvSpPr>
        <p:spPr>
          <a:xfrm>
            <a:off x="6362700" y="6484080"/>
            <a:ext cx="4234649" cy="243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900">
                <a:solidFill>
                  <a:srgbClr val="D9D9D9"/>
                </a:solidFill>
              </a:defRPr>
            </a:lvl1pPr>
          </a:lstStyle>
          <a:p>
            <a:r>
              <a:t>Copyright 2015 Shanghai  weaver  &amp;  eteams  Co ., Ltd All Rights Reserved</a:t>
            </a:r>
          </a:p>
        </p:txBody>
      </p:sp>
      <p:pic>
        <p:nvPicPr>
          <p:cNvPr id="76" name="图片 27" descr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30" y="6573169"/>
            <a:ext cx="576003" cy="1391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03674" y="6533332"/>
            <a:ext cx="180002" cy="136526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 wrap="square" lIns="0" tIns="0" rIns="0" bIns="0" anchor="ctr"/>
          <a:lstStyle>
            <a:lvl1pPr defTabSz="914400">
              <a:defRPr sz="800"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9"/>
          <p:cNvSpPr/>
          <p:nvPr/>
        </p:nvSpPr>
        <p:spPr>
          <a:xfrm>
            <a:off x="0" y="6354000"/>
            <a:ext cx="12192000" cy="504002"/>
          </a:xfrm>
          <a:prstGeom prst="rect">
            <a:avLst/>
          </a:prstGeom>
          <a:solidFill>
            <a:srgbClr val="12ADE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7" name="组合 10"/>
          <p:cNvGrpSpPr/>
          <p:nvPr/>
        </p:nvGrpSpPr>
        <p:grpSpPr>
          <a:xfrm>
            <a:off x="157356" y="6490170"/>
            <a:ext cx="485835" cy="241768"/>
            <a:chOff x="-1" y="0"/>
            <a:chExt cx="485833" cy="241767"/>
          </a:xfrm>
        </p:grpSpPr>
        <p:pic>
          <p:nvPicPr>
            <p:cNvPr id="85" name="Picture 2" descr="Picture 2"/>
            <p:cNvPicPr>
              <a:picLocks noChangeAspect="1"/>
            </p:cNvPicPr>
            <p:nvPr/>
          </p:nvPicPr>
          <p:blipFill>
            <a:blip r:embed="rId2"/>
            <a:srcRect l="1" r="53763"/>
            <a:stretch>
              <a:fillRect/>
            </a:stretch>
          </p:blipFill>
          <p:spPr>
            <a:xfrm>
              <a:off x="-2" y="860"/>
              <a:ext cx="223842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86" name="Picture 2" descr="Picture 2"/>
            <p:cNvPicPr>
              <a:picLocks noChangeAspect="1"/>
            </p:cNvPicPr>
            <p:nvPr/>
          </p:nvPicPr>
          <p:blipFill>
            <a:blip r:embed="rId3"/>
            <a:srcRect l="47241"/>
            <a:stretch>
              <a:fillRect/>
            </a:stretch>
          </p:blipFill>
          <p:spPr>
            <a:xfrm>
              <a:off x="230419" y="0"/>
              <a:ext cx="255414" cy="24090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6015" y="177562"/>
            <a:ext cx="9144001" cy="2723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90000"/>
              </a:lnSpc>
              <a:defRPr sz="13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6015" y="344429"/>
            <a:ext cx="9144001" cy="23775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lnSpc>
                <a:spcPct val="90000"/>
              </a:lnSpc>
              <a:spcBef>
                <a:spcPts val="1000"/>
              </a:spcBef>
              <a:defRPr sz="1000">
                <a:solidFill>
                  <a:srgbClr val="A6A6A6"/>
                </a:solidFill>
              </a:defRPr>
            </a:lvl1pPr>
            <a:lvl2pPr marL="552450" indent="-9525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2pPr>
            <a:lvl3pPr marL="1028700" indent="-1143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3pPr>
            <a:lvl4pPr marL="14986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4pPr>
            <a:lvl5pPr marL="19558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0" name="矩形 18"/>
          <p:cNvSpPr/>
          <p:nvPr/>
        </p:nvSpPr>
        <p:spPr>
          <a:xfrm>
            <a:off x="530491" y="246743"/>
            <a:ext cx="45761" cy="288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3" name="组合 24"/>
          <p:cNvGrpSpPr/>
          <p:nvPr/>
        </p:nvGrpSpPr>
        <p:grpSpPr>
          <a:xfrm>
            <a:off x="92749" y="199059"/>
            <a:ext cx="360003" cy="360004"/>
            <a:chOff x="0" y="0"/>
            <a:chExt cx="360001" cy="360002"/>
          </a:xfrm>
        </p:grpSpPr>
        <p:sp>
          <p:nvSpPr>
            <p:cNvPr id="91" name="圆角矩形 25"/>
            <p:cNvSpPr/>
            <p:nvPr/>
          </p:nvSpPr>
          <p:spPr>
            <a:xfrm>
              <a:off x="-1" y="-1"/>
              <a:ext cx="360003" cy="360003"/>
            </a:xfrm>
            <a:prstGeom prst="roundRect">
              <a:avLst>
                <a:gd name="adj" fmla="val 50000"/>
              </a:avLst>
            </a:prstGeom>
            <a:solidFill>
              <a:srgbClr val="DD8620"/>
            </a:solidFill>
            <a:ln w="12700" cap="flat">
              <a:solidFill>
                <a:srgbClr val="DD862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2" name="图片 26" descr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74" y="146095"/>
              <a:ext cx="280653" cy="6781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94" name="文本框 10"/>
          <p:cNvSpPr txBox="1"/>
          <p:nvPr/>
        </p:nvSpPr>
        <p:spPr>
          <a:xfrm>
            <a:off x="6362700" y="6484080"/>
            <a:ext cx="4234649" cy="243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900">
                <a:solidFill>
                  <a:srgbClr val="9DC3E6"/>
                </a:solidFill>
              </a:defRPr>
            </a:lvl1pPr>
          </a:lstStyle>
          <a:p>
            <a:r>
              <a:t>Copyright 2015 Shanghai  weaver  &amp;  eteams  Co ., Ltd All Rights Reserved</a:t>
            </a:r>
          </a:p>
        </p:txBody>
      </p:sp>
      <p:pic>
        <p:nvPicPr>
          <p:cNvPr id="95" name="图片 27" descr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30" y="6573169"/>
            <a:ext cx="576003" cy="1391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03674" y="6533332"/>
            <a:ext cx="180002" cy="136526"/>
          </a:xfrm>
          <a:prstGeom prst="rect">
            <a:avLst/>
          </a:prstGeom>
          <a:ln w="9525">
            <a:solidFill>
              <a:srgbClr val="9DC3E6"/>
            </a:solidFill>
            <a:round/>
          </a:ln>
        </p:spPr>
        <p:txBody>
          <a:bodyPr wrap="square" lIns="0" tIns="0" rIns="0" bIns="0" anchor="ctr"/>
          <a:lstStyle>
            <a:lvl1pPr defTabSz="914400">
              <a:defRPr sz="800">
                <a:solidFill>
                  <a:srgbClr val="9DC3E6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5" y="6600369"/>
            <a:ext cx="189102" cy="189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矩形 2"/>
          <p:cNvSpPr/>
          <p:nvPr/>
        </p:nvSpPr>
        <p:spPr>
          <a:xfrm>
            <a:off x="761999" y="762000"/>
            <a:ext cx="10668001" cy="5334000"/>
          </a:xfrm>
          <a:prstGeom prst="rect">
            <a:avLst/>
          </a:prstGeom>
          <a:solidFill>
            <a:srgbClr val="55555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4" name="图片 4" descr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6096000"/>
            <a:ext cx="762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92750" y="6631207"/>
            <a:ext cx="180002" cy="136526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 wrap="square" lIns="0" tIns="0" rIns="0" bIns="0" anchor="ctr"/>
          <a:lstStyle>
            <a:lvl1pPr defTabSz="914400">
              <a:defRPr sz="800"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6015" y="177562"/>
            <a:ext cx="9144001" cy="2723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90000"/>
              </a:lnSpc>
              <a:defRPr sz="1300">
                <a:solidFill>
                  <a:srgbClr val="80808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6015" y="344429"/>
            <a:ext cx="9144001" cy="23775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lnSpc>
                <a:spcPct val="90000"/>
              </a:lnSpc>
              <a:spcBef>
                <a:spcPts val="1000"/>
              </a:spcBef>
              <a:defRPr sz="1000">
                <a:solidFill>
                  <a:srgbClr val="A6A6A6"/>
                </a:solidFill>
              </a:defRPr>
            </a:lvl1pPr>
            <a:lvl2pPr marL="552450" indent="-9525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2pPr>
            <a:lvl3pPr marL="1028700" indent="-1143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3pPr>
            <a:lvl4pPr marL="14986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4pPr>
            <a:lvl5pPr marL="1955800" indent="-1270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000">
                <a:solidFill>
                  <a:srgbClr val="A6A6A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矩形 18"/>
          <p:cNvSpPr/>
          <p:nvPr/>
        </p:nvSpPr>
        <p:spPr>
          <a:xfrm>
            <a:off x="530491" y="246743"/>
            <a:ext cx="45761" cy="288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36999" y="6495232"/>
            <a:ext cx="180002" cy="136526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 wrap="square" lIns="0" tIns="0" rIns="0" bIns="0" anchor="ctr"/>
          <a:lstStyle>
            <a:lvl1pPr defTabSz="914400">
              <a:defRPr sz="800"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自定义版式">
    <p:bg>
      <p:bgPr>
        <a:solidFill>
          <a:srgbClr val="12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直接连接符 2"/>
          <p:cNvSpPr/>
          <p:nvPr/>
        </p:nvSpPr>
        <p:spPr>
          <a:xfrm>
            <a:off x="1498673" y="4613392"/>
            <a:ext cx="9194655" cy="1"/>
          </a:xfrm>
          <a:prstGeom prst="line">
            <a:avLst/>
          </a:prstGeom>
          <a:ln w="3175">
            <a:solidFill>
              <a:srgbClr val="9DC3E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直接连接符 3"/>
          <p:cNvSpPr/>
          <p:nvPr/>
        </p:nvSpPr>
        <p:spPr>
          <a:xfrm>
            <a:off x="1498673" y="2306370"/>
            <a:ext cx="9194655" cy="1"/>
          </a:xfrm>
          <a:prstGeom prst="line">
            <a:avLst/>
          </a:prstGeom>
          <a:ln w="3175">
            <a:solidFill>
              <a:srgbClr val="9DC3E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矩形 4"/>
          <p:cNvSpPr txBox="1"/>
          <p:nvPr/>
        </p:nvSpPr>
        <p:spPr>
          <a:xfrm>
            <a:off x="5286078" y="6215660"/>
            <a:ext cx="1619846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chemeClr val="accent3">
                    <a:lumOff val="19878"/>
                  </a:schemeClr>
                </a:solidFill>
                <a:uFill>
                  <a:solidFill>
                    <a:schemeClr val="accent3">
                      <a:lumOff val="19878"/>
                    </a:schemeClr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www.eteams.cn</a:t>
            </a:r>
          </a:p>
        </p:txBody>
      </p:sp>
      <p:pic>
        <p:nvPicPr>
          <p:cNvPr id="135" name="图片 7" descr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28" y="856314"/>
            <a:ext cx="1730945" cy="5930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54719" y="6209031"/>
            <a:ext cx="282882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直接连接符 3"/>
          <p:cNvSpPr/>
          <p:nvPr/>
        </p:nvSpPr>
        <p:spPr>
          <a:xfrm>
            <a:off x="1498673" y="1753920"/>
            <a:ext cx="9194655" cy="1"/>
          </a:xfrm>
          <a:prstGeom prst="line">
            <a:avLst/>
          </a:prstGeom>
          <a:ln w="3175">
            <a:solidFill>
              <a:srgbClr val="D9D9D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矩形 4"/>
          <p:cNvSpPr txBox="1"/>
          <p:nvPr/>
        </p:nvSpPr>
        <p:spPr>
          <a:xfrm>
            <a:off x="5286078" y="6215660"/>
            <a:ext cx="1619846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chemeClr val="accent3">
                    <a:lumOff val="19878"/>
                  </a:schemeClr>
                </a:solidFill>
                <a:uFill>
                  <a:solidFill>
                    <a:schemeClr val="accent3">
                      <a:lumOff val="19878"/>
                    </a:schemeClr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www.eteams.cn</a:t>
            </a:r>
          </a:p>
        </p:txBody>
      </p:sp>
      <p:pic>
        <p:nvPicPr>
          <p:cNvPr id="157" name="图片 7" descr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864" y="856314"/>
            <a:ext cx="1170272" cy="4009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8" name="2 Marcador de contenido"/>
          <p:cNvSpPr/>
          <p:nvPr/>
        </p:nvSpPr>
        <p:spPr>
          <a:xfrm>
            <a:off x="0" y="4269471"/>
            <a:ext cx="12192000" cy="2588531"/>
          </a:xfrm>
          <a:prstGeom prst="rect">
            <a:avLst/>
          </a:prstGeom>
          <a:solidFill>
            <a:srgbClr val="12ADE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spcBef>
                <a:spcPts val="600"/>
              </a:spcBef>
              <a:defRPr sz="4400">
                <a:solidFill>
                  <a:srgbClr val="FFFF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endParaRPr/>
          </a:p>
        </p:txBody>
      </p:sp>
      <p:sp>
        <p:nvSpPr>
          <p:cNvPr id="159" name="矩形 9"/>
          <p:cNvSpPr txBox="1"/>
          <p:nvPr/>
        </p:nvSpPr>
        <p:spPr>
          <a:xfrm>
            <a:off x="5286078" y="6215661"/>
            <a:ext cx="1619846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chemeClr val="accent3">
                    <a:lumOff val="19878"/>
                  </a:schemeClr>
                </a:solidFill>
                <a:uFill>
                  <a:solidFill>
                    <a:schemeClr val="accent3">
                      <a:lumOff val="19878"/>
                    </a:schemeClr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www.eteams.cn</a:t>
            </a:r>
          </a:p>
        </p:txBody>
      </p:sp>
      <p:sp>
        <p:nvSpPr>
          <p:cNvPr id="16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54719" y="6209031"/>
            <a:ext cx="282882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56622" y="1651677"/>
            <a:ext cx="4493539" cy="49929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90000"/>
              </a:lnSpc>
              <a:defRPr sz="2800">
                <a:solidFill>
                  <a:srgbClr val="555555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6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6622" y="2828770"/>
            <a:ext cx="3528001" cy="36000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400">
              <a:lnSpc>
                <a:spcPct val="90000"/>
              </a:lnSpc>
              <a:spcBef>
                <a:spcPts val="600"/>
              </a:spcBef>
              <a:defRPr sz="1400">
                <a:solidFill>
                  <a:srgbClr val="555555"/>
                </a:solidFill>
              </a:defRPr>
            </a:lvl1pPr>
            <a:lvl2pPr marL="590550" indent="-133350" algn="l" defTabSz="9144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1400">
                <a:solidFill>
                  <a:srgbClr val="555555"/>
                </a:solidFill>
              </a:defRPr>
            </a:lvl2pPr>
            <a:lvl3pPr marL="1074420" indent="-160020" algn="l" defTabSz="9144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1400">
                <a:solidFill>
                  <a:srgbClr val="555555"/>
                </a:solidFill>
              </a:defRPr>
            </a:lvl3pPr>
            <a:lvl4pPr marL="1549400" indent="-177800" algn="l" defTabSz="9144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1400">
                <a:solidFill>
                  <a:srgbClr val="555555"/>
                </a:solidFill>
              </a:defRPr>
            </a:lvl4pPr>
            <a:lvl5pPr marL="2006600" indent="-177800" algn="l" defTabSz="9144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1400">
                <a:solidFill>
                  <a:srgbClr val="555555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9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6620" y="2150969"/>
            <a:ext cx="3528004" cy="540002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26060" indent="-226060" algn="l" defTabSz="905510">
              <a:lnSpc>
                <a:spcPct val="90000"/>
              </a:lnSpc>
              <a:spcBef>
                <a:spcPts val="900"/>
              </a:spcBef>
              <a:buSzPct val="100000"/>
              <a:buFont typeface="微软雅黑" panose="020B0503020204020204" charset="-122"/>
              <a:buChar char="•"/>
              <a:defRPr sz="2770"/>
            </a:pPr>
            <a:endParaRPr/>
          </a:p>
        </p:txBody>
      </p:sp>
      <p:sp>
        <p:nvSpPr>
          <p:cNvPr id="170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56620" y="3095588"/>
            <a:ext cx="3528004" cy="540002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26060" indent="-226060" algn="l" defTabSz="905510">
              <a:lnSpc>
                <a:spcPct val="90000"/>
              </a:lnSpc>
              <a:spcBef>
                <a:spcPts val="900"/>
              </a:spcBef>
              <a:buSzPct val="100000"/>
              <a:buFont typeface="微软雅黑" panose="020B0503020204020204" charset="-122"/>
              <a:buChar char="•"/>
              <a:defRPr sz="2770"/>
            </a:pPr>
            <a:endParaRPr/>
          </a:p>
        </p:txBody>
      </p:sp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54719" y="6209031"/>
            <a:ext cx="282882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/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88999" y="1149349"/>
            <a:ext cx="10414001" cy="232410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88999" y="3536950"/>
            <a:ext cx="10414001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1703" y="6540500"/>
            <a:ext cx="242244" cy="25400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ctr" defTabSz="412750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2616200" marR="0" indent="-33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3073400" marR="0" indent="-33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3530600" marR="0" indent="-33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3987800" marR="0" indent="-33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灯片编号占位符 1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>
            <a:lvl1pPr defTabSz="914400">
              <a:defRPr sz="800"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rPr lang="en-US" altLang="zh-CN"/>
              <a:t>1</a:t>
            </a:fld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255" y="250440"/>
            <a:ext cx="2701290" cy="335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Real time on line solution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40" y="1758050"/>
            <a:ext cx="1441654" cy="281866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174420" y="806272"/>
            <a:ext cx="568171" cy="568171"/>
          </a:xfrm>
          <a:prstGeom prst="ellipse">
            <a:avLst/>
          </a:prstGeom>
          <a:solidFill>
            <a:srgbClr val="00B0F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45" y="899539"/>
            <a:ext cx="346692" cy="34669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92250" y="4577080"/>
            <a:ext cx="2820035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400" b="1" i="0" u="none" strike="noStrike" cap="none" spc="0" normalizeH="0" baseline="0" dirty="0"/>
              <a:t>APP on line managed by administrator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24025" y="5206365"/>
            <a:ext cx="2355850" cy="1345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lvl="0" algn="l" defTabSz="9144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Add person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Remove person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Remote to open the door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Manage personnel access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Check the person's entry, exit and temperature detected record.</a:t>
            </a:r>
          </a:p>
        </p:txBody>
      </p:sp>
      <p:sp>
        <p:nvSpPr>
          <p:cNvPr id="15" name="椭圆 14"/>
          <p:cNvSpPr/>
          <p:nvPr/>
        </p:nvSpPr>
        <p:spPr>
          <a:xfrm>
            <a:off x="5377522" y="806272"/>
            <a:ext cx="568171" cy="568171"/>
          </a:xfrm>
          <a:prstGeom prst="ellipse">
            <a:avLst/>
          </a:prstGeom>
          <a:solidFill>
            <a:srgbClr val="00B0F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40" y="893897"/>
            <a:ext cx="352334" cy="3523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796163" y="4776536"/>
            <a:ext cx="2399030" cy="305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Employee real-time v</a:t>
            </a: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e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rPr>
              <a:t>iew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42840" y="5285740"/>
            <a:ext cx="2306955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Temperature detected record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Attendance record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zh-CN" altLang="en-US" sz="1200" dirty="0"/>
          </a:p>
        </p:txBody>
      </p:sp>
      <p:sp>
        <p:nvSpPr>
          <p:cNvPr id="23" name="椭圆 22"/>
          <p:cNvSpPr/>
          <p:nvPr/>
        </p:nvSpPr>
        <p:spPr>
          <a:xfrm>
            <a:off x="9032175" y="806272"/>
            <a:ext cx="568171" cy="568171"/>
          </a:xfrm>
          <a:prstGeom prst="ellipse">
            <a:avLst/>
          </a:prstGeom>
          <a:solidFill>
            <a:srgbClr val="00B0F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1619885"/>
            <a:ext cx="1355725" cy="2773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7922260" y="4776470"/>
            <a:ext cx="3284855" cy="305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dirty="0"/>
              <a:t>Equipment works real time on line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28081" y="5321337"/>
            <a:ext cx="3243580" cy="828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Infrared measure temperature and warning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Face recognition and door opening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Visitors' record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/>
              <a:t>Stranger snapshot and record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22" y="897866"/>
            <a:ext cx="338695" cy="338695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4079578" y="2229078"/>
            <a:ext cx="0" cy="2252695"/>
          </a:xfrm>
          <a:prstGeom prst="line">
            <a:avLst/>
          </a:prstGeom>
          <a:noFill/>
          <a:ln w="6350" cap="flat">
            <a:solidFill>
              <a:schemeClr val="bg1">
                <a:lumMod val="9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/>
          <p:cNvCxnSpPr/>
          <p:nvPr/>
        </p:nvCxnSpPr>
        <p:spPr>
          <a:xfrm>
            <a:off x="7177885" y="2229078"/>
            <a:ext cx="0" cy="2252695"/>
          </a:xfrm>
          <a:prstGeom prst="line">
            <a:avLst/>
          </a:prstGeom>
          <a:noFill/>
          <a:ln w="6350" cap="flat">
            <a:solidFill>
              <a:schemeClr val="bg1">
                <a:lumMod val="9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570" y="1758315"/>
            <a:ext cx="1438910" cy="2816225"/>
          </a:xfrm>
          <a:prstGeom prst="rect">
            <a:avLst/>
          </a:prstGeom>
        </p:spPr>
      </p:pic>
      <p:pic>
        <p:nvPicPr>
          <p:cNvPr id="33" name="图片 32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685" y="5285740"/>
            <a:ext cx="69850" cy="69850"/>
          </a:xfrm>
          <a:prstGeom prst="rect">
            <a:avLst/>
          </a:prstGeom>
        </p:spPr>
      </p:pic>
      <p:pic>
        <p:nvPicPr>
          <p:cNvPr id="36" name="图片 35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685" y="5443220"/>
            <a:ext cx="69850" cy="69850"/>
          </a:xfrm>
          <a:prstGeom prst="rect">
            <a:avLst/>
          </a:prstGeom>
        </p:spPr>
      </p:pic>
      <p:pic>
        <p:nvPicPr>
          <p:cNvPr id="37" name="图片 36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685" y="5639435"/>
            <a:ext cx="69850" cy="69850"/>
          </a:xfrm>
          <a:prstGeom prst="rect">
            <a:avLst/>
          </a:prstGeom>
        </p:spPr>
      </p:pic>
      <p:pic>
        <p:nvPicPr>
          <p:cNvPr id="38" name="图片 37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685" y="5843905"/>
            <a:ext cx="69850" cy="69850"/>
          </a:xfrm>
          <a:prstGeom prst="rect">
            <a:avLst/>
          </a:prstGeom>
        </p:spPr>
      </p:pic>
      <p:pic>
        <p:nvPicPr>
          <p:cNvPr id="39" name="图片 38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685" y="6010910"/>
            <a:ext cx="69850" cy="69850"/>
          </a:xfrm>
          <a:prstGeom prst="rect">
            <a:avLst/>
          </a:prstGeom>
        </p:spPr>
      </p:pic>
      <p:pic>
        <p:nvPicPr>
          <p:cNvPr id="40" name="图片 39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155" y="5373370"/>
            <a:ext cx="69850" cy="69850"/>
          </a:xfrm>
          <a:prstGeom prst="rect">
            <a:avLst/>
          </a:prstGeom>
        </p:spPr>
      </p:pic>
      <p:pic>
        <p:nvPicPr>
          <p:cNvPr id="41" name="图片 40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155" y="5569585"/>
            <a:ext cx="69850" cy="69850"/>
          </a:xfrm>
          <a:prstGeom prst="rect">
            <a:avLst/>
          </a:prstGeom>
        </p:spPr>
      </p:pic>
      <p:pic>
        <p:nvPicPr>
          <p:cNvPr id="42" name="图片 41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205" y="5443220"/>
            <a:ext cx="69850" cy="69850"/>
          </a:xfrm>
          <a:prstGeom prst="rect">
            <a:avLst/>
          </a:prstGeom>
        </p:spPr>
      </p:pic>
      <p:pic>
        <p:nvPicPr>
          <p:cNvPr id="43" name="图片 42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205" y="5572760"/>
            <a:ext cx="69850" cy="69850"/>
          </a:xfrm>
          <a:prstGeom prst="rect">
            <a:avLst/>
          </a:prstGeom>
        </p:spPr>
      </p:pic>
      <p:pic>
        <p:nvPicPr>
          <p:cNvPr id="44" name="图片 43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205" y="5774055"/>
            <a:ext cx="69850" cy="69850"/>
          </a:xfrm>
          <a:prstGeom prst="rect">
            <a:avLst/>
          </a:prstGeom>
        </p:spPr>
      </p:pic>
      <p:pic>
        <p:nvPicPr>
          <p:cNvPr id="45" name="图片 44" descr="n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205" y="5941060"/>
            <a:ext cx="69850" cy="69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2984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274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BFBFB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FBFB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FBFB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70</Words>
  <Application>Microsoft Office PowerPoint</Application>
  <PresentationFormat>寬螢幕</PresentationFormat>
  <Paragraphs>16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YaHei</vt:lpstr>
      <vt:lpstr>Microsoft YaHei</vt:lpstr>
      <vt:lpstr>Agency FB</vt:lpstr>
      <vt:lpstr>Arial</vt:lpstr>
      <vt:lpstr>Office 主题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 zhou</dc:creator>
  <cp:lastModifiedBy>User</cp:lastModifiedBy>
  <cp:revision>124</cp:revision>
  <dcterms:created xsi:type="dcterms:W3CDTF">2020-03-20T04:40:00Z</dcterms:created>
  <dcterms:modified xsi:type="dcterms:W3CDTF">2020-06-15T03:05:56Z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